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4" y="1161437"/>
            <a:ext cx="8361229" cy="771866"/>
          </a:xfrm>
        </p:spPr>
        <p:txBody>
          <a:bodyPr/>
          <a:lstStyle/>
          <a:p>
            <a:r>
              <a:rPr lang="en-US" sz="4800" b="1" u="sng" dirty="0" smtClean="0"/>
              <a:t>Classroom expectations</a:t>
            </a:r>
            <a:endParaRPr lang="en-US" sz="4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1" y="1933303"/>
            <a:ext cx="6831673" cy="1086237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en-US" sz="4400" dirty="0" smtClean="0"/>
              <a:t>You must try </a:t>
            </a:r>
          </a:p>
          <a:p>
            <a:pPr marL="342900" indent="-342900">
              <a:buFontTx/>
              <a:buChar char="-"/>
            </a:pPr>
            <a:r>
              <a:rPr lang="en-US" sz="4400" dirty="0" smtClean="0"/>
              <a:t>No off topic conversations/sounds/outbursts</a:t>
            </a:r>
          </a:p>
          <a:p>
            <a:pPr marL="342900" indent="-342900">
              <a:buFontTx/>
              <a:buChar char="-"/>
            </a:pPr>
            <a:r>
              <a:rPr lang="en-US" sz="4400" dirty="0" smtClean="0"/>
              <a:t>Please remain in seat</a:t>
            </a:r>
          </a:p>
        </p:txBody>
      </p:sp>
    </p:spTree>
    <p:extLst>
      <p:ext uri="{BB962C8B-B14F-4D97-AF65-F5344CB8AC3E}">
        <p14:creationId xmlns:p14="http://schemas.microsoft.com/office/powerpoint/2010/main" val="404846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 smtClean="0"/>
              <a:t>CONSEQUENCES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690007"/>
            <a:ext cx="9601200" cy="35814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4400" dirty="0" smtClean="0"/>
              <a:t>Sticky #1 = warning</a:t>
            </a:r>
          </a:p>
          <a:p>
            <a:pPr>
              <a:buFontTx/>
              <a:buChar char="-"/>
            </a:pPr>
            <a:r>
              <a:rPr lang="en-US" sz="4400" dirty="0" smtClean="0"/>
              <a:t>Sticky #2 = another warning</a:t>
            </a:r>
          </a:p>
          <a:p>
            <a:pPr>
              <a:buFontTx/>
              <a:buChar char="-"/>
            </a:pPr>
            <a:r>
              <a:rPr lang="en-US" sz="4400" dirty="0" smtClean="0"/>
              <a:t>Sticky #3 = silent lunch</a:t>
            </a:r>
          </a:p>
          <a:p>
            <a:pPr>
              <a:buFontTx/>
              <a:buChar char="-"/>
            </a:pPr>
            <a:r>
              <a:rPr lang="en-US" sz="4400" dirty="0" smtClean="0"/>
              <a:t>…after Sticky #3 = teacher choice: work in hall, referral, parent call, or other consequence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1107493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</TotalTime>
  <Words>52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Classroom expectations</vt:lpstr>
      <vt:lpstr>CONSEQUENCES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teacher</dc:creator>
  <cp:lastModifiedBy>teacher</cp:lastModifiedBy>
  <cp:revision>4</cp:revision>
  <dcterms:created xsi:type="dcterms:W3CDTF">2019-12-02T23:40:59Z</dcterms:created>
  <dcterms:modified xsi:type="dcterms:W3CDTF">2019-12-02T23:53:13Z</dcterms:modified>
</cp:coreProperties>
</file>